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61" r:id="rId6"/>
    <p:sldId id="262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934;&#973;&#955;&#955;&#945;%20&#917;&#961;&#947;&#945;&#963;&#943;&#945;&#962;%20&#965;&#960;&#949;&#961;&#963;&#973;&#957;&#948;&#949;&#963;&#951;/&#934;&#973;&#955;&#955;&#959;%20&#917;&#961;&#947;&#945;&#963;&#943;&#945;&#962;%20%20&#945;&#963;&#954;&#951;&#963;&#951;%204.pptx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458200" cy="1222375"/>
          </a:xfrm>
        </p:spPr>
        <p:txBody>
          <a:bodyPr>
            <a:normAutofit/>
          </a:bodyPr>
          <a:lstStyle/>
          <a:p>
            <a:r>
              <a:rPr lang="el-GR" b="1" dirty="0" err="1" smtClean="0">
                <a:solidFill>
                  <a:schemeClr val="tx1"/>
                </a:solidFill>
              </a:rPr>
              <a:t>Εργαστηριακη</a:t>
            </a:r>
            <a:r>
              <a:rPr lang="el-GR" b="1" dirty="0" smtClean="0">
                <a:solidFill>
                  <a:schemeClr val="tx1"/>
                </a:solidFill>
              </a:rPr>
              <a:t>  </a:t>
            </a:r>
            <a:r>
              <a:rPr lang="el-GR" b="1" dirty="0" err="1" smtClean="0">
                <a:solidFill>
                  <a:schemeClr val="tx1"/>
                </a:solidFill>
              </a:rPr>
              <a:t>ασκηση</a:t>
            </a:r>
            <a:r>
              <a:rPr lang="el-GR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99592" y="2564904"/>
            <a:ext cx="7632848" cy="914400"/>
          </a:xfrm>
        </p:spPr>
        <p:txBody>
          <a:bodyPr>
            <a:noAutofit/>
          </a:bodyPr>
          <a:lstStyle/>
          <a:p>
            <a:r>
              <a:rPr lang="el-G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μελέτη της ευθύγραμμης ομαλής κίνησης</a:t>
            </a:r>
            <a:endParaRPr lang="el-G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έννοιες  και  φυσικά μεγέθη</a:t>
            </a:r>
            <a:endParaRPr lang="el-GR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395117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SzPct val="100000"/>
              <a:buFont typeface="Wingdings" pitchFamily="2" charset="2"/>
              <a:buChar char="v"/>
            </a:pPr>
            <a:r>
              <a:rPr lang="el-G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Θέση - χρόνος - μετατόπιση - χρονικό διάστημα - ταχύτητα </a:t>
            </a:r>
            <a:endPara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v"/>
            </a:pPr>
            <a:r>
              <a:rPr lang="el-G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Στόχοι:</a:t>
            </a:r>
          </a:p>
          <a:p>
            <a:pPr marL="457200" lvl="3" indent="-4572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l-GR" sz="2100" b="1" dirty="0" smtClean="0">
                <a:solidFill>
                  <a:schemeClr val="tx1"/>
                </a:solidFill>
              </a:rPr>
              <a:t>Να υπολογίζεις την ταχύτητα ενός σώματος με τη βοήθεια του </a:t>
            </a:r>
            <a:r>
              <a:rPr lang="el-GR" sz="2100" b="1" dirty="0" err="1" smtClean="0">
                <a:solidFill>
                  <a:schemeClr val="tx1"/>
                </a:solidFill>
              </a:rPr>
              <a:t>χρονομετρητή</a:t>
            </a:r>
            <a:r>
              <a:rPr lang="el-GR" sz="2100" b="1" dirty="0" smtClean="0">
                <a:solidFill>
                  <a:schemeClr val="tx1"/>
                </a:solidFill>
              </a:rPr>
              <a:t>.</a:t>
            </a:r>
          </a:p>
          <a:p>
            <a:pPr marL="457200" lvl="3" indent="-4572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l-GR" sz="2100" b="1" dirty="0" smtClean="0">
                <a:solidFill>
                  <a:schemeClr val="tx1"/>
                </a:solidFill>
              </a:rPr>
              <a:t>Να αναγνωρίζεις την ευθύγραμμη ομαλή κίνηση από διάγραμμα: </a:t>
            </a:r>
            <a:endParaRPr lang="en-US" sz="2100" b="1" dirty="0" smtClean="0">
              <a:solidFill>
                <a:schemeClr val="tx1"/>
              </a:solidFill>
            </a:endParaRPr>
          </a:p>
          <a:p>
            <a:pPr marL="457200" lvl="3" indent="-4572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None/>
            </a:pPr>
            <a:r>
              <a:rPr lang="el-GR" sz="2100" b="1" dirty="0" smtClean="0">
                <a:solidFill>
                  <a:schemeClr val="tx1"/>
                </a:solidFill>
              </a:rPr>
              <a:t>α. Θέσης</a:t>
            </a:r>
            <a:r>
              <a:rPr lang="en-US" sz="2100" b="1" dirty="0" smtClean="0">
                <a:solidFill>
                  <a:schemeClr val="tx1"/>
                </a:solidFill>
              </a:rPr>
              <a:t> </a:t>
            </a:r>
            <a:r>
              <a:rPr lang="el-GR" sz="2100" b="1" dirty="0" smtClean="0">
                <a:solidFill>
                  <a:schemeClr val="tx1"/>
                </a:solidFill>
              </a:rPr>
              <a:t>-</a:t>
            </a:r>
            <a:r>
              <a:rPr lang="en-US" sz="2100" b="1" dirty="0" smtClean="0">
                <a:solidFill>
                  <a:schemeClr val="tx1"/>
                </a:solidFill>
              </a:rPr>
              <a:t> </a:t>
            </a:r>
            <a:r>
              <a:rPr lang="el-GR" sz="2100" b="1" dirty="0" smtClean="0">
                <a:solidFill>
                  <a:schemeClr val="tx1"/>
                </a:solidFill>
              </a:rPr>
              <a:t>χρόνου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None/>
            </a:pPr>
            <a:r>
              <a:rPr lang="el-GR" sz="2100" b="1" dirty="0" smtClean="0">
                <a:solidFill>
                  <a:schemeClr val="tx1"/>
                </a:solidFill>
              </a:rPr>
              <a:t>β. Ταχύτητας</a:t>
            </a:r>
            <a:r>
              <a:rPr lang="en-US" sz="2100" b="1" dirty="0" smtClean="0">
                <a:solidFill>
                  <a:schemeClr val="tx1"/>
                </a:solidFill>
              </a:rPr>
              <a:t> </a:t>
            </a:r>
            <a:r>
              <a:rPr lang="el-GR" sz="2100" b="1" dirty="0" smtClean="0">
                <a:solidFill>
                  <a:schemeClr val="tx1"/>
                </a:solidFill>
              </a:rPr>
              <a:t>-</a:t>
            </a:r>
            <a:r>
              <a:rPr lang="en-US" sz="2100" b="1" dirty="0" smtClean="0">
                <a:solidFill>
                  <a:schemeClr val="tx1"/>
                </a:solidFill>
              </a:rPr>
              <a:t> </a:t>
            </a:r>
            <a:r>
              <a:rPr lang="el-GR" sz="2100" b="1" dirty="0" smtClean="0">
                <a:solidFill>
                  <a:schemeClr val="tx1"/>
                </a:solidFill>
              </a:rPr>
              <a:t>χρόνου</a:t>
            </a:r>
            <a:endParaRPr lang="en-US" sz="21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θεωρητικές  επισημάνσεις</a:t>
            </a:r>
            <a:endParaRPr lang="el-GR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6750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1800" dirty="0" smtClean="0">
                <a:solidFill>
                  <a:schemeClr val="tx1"/>
                </a:solidFill>
              </a:rPr>
              <a:t>Για να μελετήσουμε την κίνηση ενός σώματος, το μέγεθος που μας ενδιαφέρει περισσότερο να γνωρίζουμε είναι η ταχύτητά του, δηλαδή πόσο γρήγορα μετατοπίζεται από μια θέση σε μια άλλη θέση.</a:t>
            </a:r>
          </a:p>
          <a:p>
            <a:pPr>
              <a:lnSpc>
                <a:spcPct val="150000"/>
              </a:lnSpc>
            </a:pPr>
            <a:r>
              <a:rPr lang="el-GR" sz="1800" dirty="0" smtClean="0">
                <a:solidFill>
                  <a:schemeClr val="tx1"/>
                </a:solidFill>
              </a:rPr>
              <a:t>Η μέση ταχύτητα (ν) ενός σώματος που κινείται σε ευθεία γραμμή, μπορεί να υπολογισθεί πειραματικά από το πηλίκο της μετατόπισης του (Δ</a:t>
            </a:r>
            <a:r>
              <a:rPr lang="en-US" sz="1800" dirty="0" smtClean="0">
                <a:solidFill>
                  <a:schemeClr val="tx1"/>
                </a:solidFill>
              </a:rPr>
              <a:t>x</a:t>
            </a:r>
            <a:r>
              <a:rPr lang="el-GR" sz="1800" dirty="0" smtClean="0">
                <a:solidFill>
                  <a:schemeClr val="tx1"/>
                </a:solidFill>
              </a:rPr>
              <a:t>) προς το αντίστοιχο χρονικό διάστημα </a:t>
            </a: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l-GR" sz="1800" dirty="0" smtClean="0">
                <a:solidFill>
                  <a:schemeClr val="tx1"/>
                </a:solidFill>
              </a:rPr>
              <a:t>Δ</a:t>
            </a:r>
            <a:r>
              <a:rPr lang="en-US" sz="1800" dirty="0" smtClean="0">
                <a:solidFill>
                  <a:schemeClr val="tx1"/>
                </a:solidFill>
              </a:rPr>
              <a:t>t</a:t>
            </a:r>
            <a:r>
              <a:rPr lang="el-GR" sz="1800" dirty="0" smtClean="0">
                <a:solidFill>
                  <a:schemeClr val="tx1"/>
                </a:solidFill>
              </a:rPr>
              <a:t>).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3 - Αντικείμενο"/>
          <p:cNvGraphicFramePr>
            <a:graphicFrameLocks noChangeAspect="1"/>
          </p:cNvGraphicFramePr>
          <p:nvPr/>
        </p:nvGraphicFramePr>
        <p:xfrm>
          <a:off x="3707904" y="4005064"/>
          <a:ext cx="1038795" cy="860754"/>
        </p:xfrm>
        <a:graphic>
          <a:graphicData uri="http://schemas.openxmlformats.org/presentationml/2006/ole">
            <p:oleObj spid="_x0000_s9217" name="Εξίσωση" r:id="rId3" imgW="67284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θεωρητικές  επισημάνσεις</a:t>
            </a:r>
            <a:endParaRPr lang="el-GR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412777"/>
            <a:ext cx="8686800" cy="35283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tx1"/>
                </a:solidFill>
              </a:rPr>
              <a:t>Όταν το χρονικό διάστημα αυτό είναι πάρα πολύ μικρό, η μέση ταχύτητα ισούται με τη στιγμιαία.</a:t>
            </a:r>
          </a:p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tx1"/>
                </a:solidFill>
              </a:rPr>
              <a:t>Στην ευθύγραμμη ομαλή κίνηση η μέση ταχύτητα έχει πάντοτε σταθερή τιμή. Ο λόγος οποιασδήποτε μετατόπισης του σώματος προς τον αντίστοιχο χρόνο είναι πάντοτε ο ίδιος.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tx1"/>
                </a:solidFill>
              </a:rPr>
              <a:t>Έτσι, η στιγμιαία ταχύτητα του σώματος είναι και αυτή σταθερή και ίση με τη μέση.</a:t>
            </a:r>
            <a:endParaRPr lang="el-GR" sz="2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>
            <a:normAutofit/>
          </a:bodyPr>
          <a:lstStyle/>
          <a:p>
            <a:r>
              <a:rPr lang="el-GR" cap="none" dirty="0" smtClean="0">
                <a:solidFill>
                  <a:schemeClr val="tx1"/>
                </a:solidFill>
              </a:rPr>
              <a:t>πειραματική διαδικασία</a:t>
            </a:r>
            <a:endParaRPr lang="el-GR" cap="none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554162"/>
            <a:ext cx="4555232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1"/>
                </a:solidFill>
              </a:rPr>
              <a:t>Απαιτούμενα όργανα και υλικά.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Clr>
                <a:srgbClr val="FF0000"/>
              </a:buClr>
              <a:buSzPct val="100000"/>
              <a:buNone/>
            </a:pPr>
            <a:endParaRPr lang="el-GR" sz="20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Ηλεκτρικός </a:t>
            </a:r>
            <a:r>
              <a:rPr lang="el-GR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χρονομετρητής</a:t>
            </a:r>
            <a:r>
              <a:rPr lang="el-G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και χαρτοταινία (1)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Ηλεκτρικό τρενάκι (2)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Χάρακας (3)</a:t>
            </a:r>
            <a:endParaRPr lang="el-G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5004048" y="1700808"/>
            <a:ext cx="3838575" cy="36004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2088232"/>
          </a:xfrm>
        </p:spPr>
        <p:txBody>
          <a:bodyPr>
            <a:normAutofit lnSpcReduction="10000"/>
          </a:bodyPr>
          <a:lstStyle/>
          <a:p>
            <a:pPr marL="0" lvl="4" indent="2286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l-GR" dirty="0" smtClean="0">
                <a:solidFill>
                  <a:schemeClr val="tx1"/>
                </a:solidFill>
              </a:rPr>
              <a:t>Στήριξε το </a:t>
            </a:r>
            <a:r>
              <a:rPr lang="el-GR" dirty="0" err="1" smtClean="0">
                <a:solidFill>
                  <a:schemeClr val="tx1"/>
                </a:solidFill>
              </a:rPr>
              <a:t>χρονομετρητή</a:t>
            </a:r>
            <a:r>
              <a:rPr lang="el-GR" dirty="0" smtClean="0">
                <a:solidFill>
                  <a:schemeClr val="tx1"/>
                </a:solidFill>
              </a:rPr>
              <a:t> στην άκρη του εργαστηριακού πάγκου.</a:t>
            </a:r>
          </a:p>
          <a:p>
            <a:pPr marL="0" lvl="4" indent="2286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l-GR" dirty="0" smtClean="0">
                <a:solidFill>
                  <a:schemeClr val="tx1"/>
                </a:solidFill>
              </a:rPr>
              <a:t>Κόψε μια χαρτοταινία μήκους 1 </a:t>
            </a:r>
            <a:r>
              <a:rPr lang="en-US" dirty="0" smtClean="0">
                <a:solidFill>
                  <a:schemeClr val="tx1"/>
                </a:solidFill>
              </a:rPr>
              <a:t>m</a:t>
            </a:r>
            <a:r>
              <a:rPr lang="el-GR" dirty="0" smtClean="0">
                <a:solidFill>
                  <a:schemeClr val="tx1"/>
                </a:solidFill>
              </a:rPr>
              <a:t> περίπου, πέρασέ τη μέσα από το </a:t>
            </a:r>
            <a:r>
              <a:rPr lang="el-GR" dirty="0" err="1" smtClean="0">
                <a:solidFill>
                  <a:schemeClr val="tx1"/>
                </a:solidFill>
              </a:rPr>
              <a:t>χρονομετρητή</a:t>
            </a:r>
            <a:r>
              <a:rPr lang="el-GR" dirty="0" smtClean="0">
                <a:solidFill>
                  <a:schemeClr val="tx1"/>
                </a:solidFill>
              </a:rPr>
              <a:t> και κόλλησε το άκρο της στο ηλεκτρικό τρενάκι.</a:t>
            </a:r>
          </a:p>
          <a:p>
            <a:pPr marL="0" lvl="4" indent="2286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l-GR" dirty="0" smtClean="0">
                <a:solidFill>
                  <a:schemeClr val="tx1"/>
                </a:solidFill>
              </a:rPr>
              <a:t>Θέσε σε λειτουργία το </a:t>
            </a:r>
            <a:r>
              <a:rPr lang="el-GR" dirty="0" err="1" smtClean="0">
                <a:solidFill>
                  <a:schemeClr val="tx1"/>
                </a:solidFill>
              </a:rPr>
              <a:t>χρονομετρητή</a:t>
            </a:r>
            <a:r>
              <a:rPr lang="el-GR" dirty="0" smtClean="0">
                <a:solidFill>
                  <a:schemeClr val="tx1"/>
                </a:solidFill>
              </a:rPr>
              <a:t> και μετά το τρενάκι. Παρακολούθησε την καταγραφή της κίνησής του πάνω στη χαρτοταινία (δες την εικόνα).</a:t>
            </a:r>
          </a:p>
        </p:txBody>
      </p:sp>
      <p:pic>
        <p:nvPicPr>
          <p:cNvPr id="4" name="Picture 1" descr="image19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2267744" y="3645024"/>
            <a:ext cx="4536504" cy="21870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7 - Ορθογώνιο"/>
          <p:cNvSpPr/>
          <p:nvPr/>
        </p:nvSpPr>
        <p:spPr>
          <a:xfrm>
            <a:off x="467544" y="6021288"/>
            <a:ext cx="756084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>
              <a:lnSpc>
                <a:spcPct val="150000"/>
              </a:lnSpc>
              <a:buClr>
                <a:srgbClr val="C00000"/>
              </a:buClr>
              <a:buFont typeface="+mj-lt"/>
              <a:buAutoNum type="arabicPeriod" startAt="4"/>
            </a:pPr>
            <a:r>
              <a:rPr lang="el-GR" dirty="0" smtClean="0"/>
              <a:t>Συμπλήρωσε στο τετράδιο το </a:t>
            </a:r>
            <a:r>
              <a:rPr lang="el-GR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pres?slideindex=1&amp;slidetitle="/>
              </a:rPr>
              <a:t>φύλλο εργασίας </a:t>
            </a:r>
            <a:endParaRPr lang="el-GR" sz="1100" b="1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dirty="0" smtClean="0">
                <a:solidFill>
                  <a:schemeClr val="tx1"/>
                </a:solidFill>
              </a:rPr>
              <a:t>πειραματική διαδικασία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279</Words>
  <Application>Microsoft Office PowerPoint</Application>
  <PresentationFormat>Προβολή στην οθόνη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8" baseType="lpstr">
      <vt:lpstr>Διαστημικό</vt:lpstr>
      <vt:lpstr>Εξίσωση</vt:lpstr>
      <vt:lpstr>Εργαστηριακη  ασκηση 4</vt:lpstr>
      <vt:lpstr>έννοιες  και  φυσικά μεγέθη</vt:lpstr>
      <vt:lpstr>θεωρητικές  επισημάνσεις</vt:lpstr>
      <vt:lpstr>θεωρητικές  επισημάνσεις</vt:lpstr>
      <vt:lpstr>πειραματική διαδικασία</vt:lpstr>
      <vt:lpstr>πειραματική διαδικασία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Εργαστηριακη  ασκηση 1</dc:title>
  <dc:creator>USER</dc:creator>
  <cp:lastModifiedBy>USER</cp:lastModifiedBy>
  <cp:revision>71</cp:revision>
  <dcterms:created xsi:type="dcterms:W3CDTF">2012-09-14T20:22:10Z</dcterms:created>
  <dcterms:modified xsi:type="dcterms:W3CDTF">2013-05-13T21:28:14Z</dcterms:modified>
</cp:coreProperties>
</file>