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6%202%20&#928;&#953;&#957;%20&#913;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6%201%20&#928;&#953;&#957;.%20&#913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6%202%20&#928;&#953;&#957;%20&#913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6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ισορροπία σημείου κάτω από τη δράση </a:t>
            </a:r>
            <a:r>
              <a:rPr lang="el-GR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συγγραμμικών</a:t>
            </a:r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δυνάμεων </a:t>
            </a:r>
            <a:endParaRPr lang="el-G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Δύναμη - Συνισταμένη δυνάμεων - Συνιστώσες δυνάμεις - Ισορροπία σώματος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Στόχος: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0">
              <a:lnSpc>
                <a:spcPct val="150000"/>
              </a:lnSpc>
              <a:buClr>
                <a:srgbClr val="FF0000"/>
              </a:buClr>
              <a:buSzPct val="100000"/>
              <a:buNone/>
            </a:pPr>
            <a:r>
              <a:rPr lang="el-GR" sz="2100" b="1" dirty="0" smtClean="0">
                <a:solidFill>
                  <a:schemeClr val="tx1"/>
                </a:solidFill>
              </a:rPr>
              <a:t>Να δείχνεις πειραματικά ότι όταν ένα σώμα ισορροπεί, η συνισταμένη των δυνάμεων που ενεργούν σ' αυτό είναι μηδέν.</a:t>
            </a:r>
            <a:endParaRPr lang="en-US" sz="2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26965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Σύμφωνα με τον πρώτο νόμο του Νεύτωνα, ένα σώμα παραμένει ακίνητο ή κινείται με σταθερή ταχύτητα, εφόσον η συνισταμένη (</a:t>
            </a:r>
            <a:r>
              <a:rPr lang="en-US" sz="2000" b="1" dirty="0" err="1" smtClean="0">
                <a:solidFill>
                  <a:schemeClr val="tx1"/>
                </a:solidFill>
              </a:rPr>
              <a:t>F</a:t>
            </a:r>
            <a:r>
              <a:rPr lang="en-US" sz="2000" b="1" baseline="-25000" dirty="0" err="1" smtClean="0">
                <a:solidFill>
                  <a:schemeClr val="tx1"/>
                </a:solidFill>
              </a:rPr>
              <a:t>oλ</a:t>
            </a:r>
            <a:r>
              <a:rPr lang="el-GR" sz="2000" b="1" dirty="0" smtClean="0">
                <a:solidFill>
                  <a:schemeClr val="tx1"/>
                </a:solidFill>
              </a:rPr>
              <a:t>) των δυνάμεων που ασκούνται πάνω του είναι ίση με μηδέν:</a:t>
            </a:r>
          </a:p>
          <a:p>
            <a:pPr algn="ctr"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F</a:t>
            </a:r>
            <a:r>
              <a:rPr lang="en-US" sz="2000" b="1" baseline="-25000" dirty="0" err="1" smtClean="0">
                <a:solidFill>
                  <a:schemeClr val="tx1"/>
                </a:solidFill>
              </a:rPr>
              <a:t>oλ</a:t>
            </a:r>
            <a:r>
              <a:rPr lang="en-US" sz="2000" b="1" dirty="0" smtClean="0">
                <a:solidFill>
                  <a:schemeClr val="tx1"/>
                </a:solidFill>
              </a:rPr>
              <a:t>=0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Τότε, λέμε ότι το σώμα ισορροπεί.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</a:rPr>
              <a:t>Σ' αυτή την άσκηση θα προσπαθήσεις να επιβεβαιώσεις ότι αν πάνω σε ένα σώμα ενεργούν </a:t>
            </a:r>
            <a:r>
              <a:rPr lang="el-GR" sz="2000" b="1" dirty="0" err="1" smtClean="0">
                <a:solidFill>
                  <a:schemeClr val="tx1"/>
                </a:solidFill>
              </a:rPr>
              <a:t>συγγραμμικές</a:t>
            </a:r>
            <a:r>
              <a:rPr lang="el-GR" sz="2000" b="1" dirty="0" smtClean="0">
                <a:solidFill>
                  <a:schemeClr val="tx1"/>
                </a:solidFill>
              </a:rPr>
              <a:t> δυνάμεις και το σώμα παραμένει ακίνητο, τότε η συνισταμένη των δυνάμεων αυτών είναι ίση με μηδέν.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4339208" cy="17308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Απαιτούμενα όργανα και υλικά.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Τρία δυναμόμετρα 10 Ν  (1) 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Νήμα με τρεις θηλιές  (2) 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4725" t="14000" b="16001"/>
          <a:stretch>
            <a:fillRect/>
          </a:stretch>
        </p:blipFill>
        <p:spPr bwMode="auto">
          <a:xfrm>
            <a:off x="683568" y="3573016"/>
            <a:ext cx="7259960" cy="21602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3240360"/>
          </a:xfrm>
        </p:spPr>
        <p:txBody>
          <a:bodyPr>
            <a:normAutofit fontScale="92500" lnSpcReduction="20000"/>
          </a:bodyPr>
          <a:lstStyle/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Στον κόμπο του νήματος ασκούμε τρεις </a:t>
            </a:r>
            <a:r>
              <a:rPr lang="el-GR" dirty="0" err="1" smtClean="0">
                <a:solidFill>
                  <a:schemeClr val="tx1"/>
                </a:solidFill>
              </a:rPr>
              <a:t>συγγραμμικές</a:t>
            </a:r>
            <a:r>
              <a:rPr lang="el-GR" dirty="0" smtClean="0">
                <a:solidFill>
                  <a:schemeClr val="tx1"/>
                </a:solidFill>
              </a:rPr>
              <a:t> δυνάμεις (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 ,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,</a:t>
            </a:r>
            <a:r>
              <a:rPr lang="en-US" dirty="0" smtClean="0">
                <a:solidFill>
                  <a:schemeClr val="tx1"/>
                </a:solidFill>
              </a:rPr>
              <a:t> F</a:t>
            </a:r>
            <a:r>
              <a:rPr lang="el-GR" baseline="-25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 )</a:t>
            </a:r>
            <a:r>
              <a:rPr lang="el-GR" baseline="-25000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 έτσι ώστε ο κόμπος να ισορροπεί. (εικόνα). Τις δυνάμεις αυτές τις μετράμε με τα αντίστοιχα δυναμόμετρα (Δ</a:t>
            </a:r>
            <a:r>
              <a:rPr lang="el-GR" baseline="-25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 , Δ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el-GR" baseline="-25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 )</a:t>
            </a:r>
            <a:r>
              <a:rPr lang="el-GR" baseline="-25000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Φρόντισε ώστε οι δυνάμεις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 , και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 να έχουν μέτρα :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 = 2 Ν,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= 4 Ν. Πόσο είναι τότε το μέτρο της </a:t>
            </a:r>
            <a:r>
              <a:rPr lang="en-US" dirty="0" smtClean="0">
                <a:solidFill>
                  <a:schemeClr val="tx1"/>
                </a:solidFill>
              </a:rPr>
              <a:t> F</a:t>
            </a:r>
            <a:r>
              <a:rPr lang="el-GR" baseline="-25000" dirty="0" smtClean="0">
                <a:solidFill>
                  <a:schemeClr val="tx1"/>
                </a:solidFill>
              </a:rPr>
              <a:t>3</a:t>
            </a:r>
            <a:r>
              <a:rPr lang="el-GR" dirty="0" smtClean="0">
                <a:solidFill>
                  <a:schemeClr val="tx1"/>
                </a:solidFill>
              </a:rPr>
              <a:t> ; Συμπλήρωσε την 4</a:t>
            </a:r>
            <a:r>
              <a:rPr lang="el-GR" baseline="30000" dirty="0" smtClean="0">
                <a:solidFill>
                  <a:schemeClr val="tx1"/>
                </a:solidFill>
              </a:rPr>
              <a:t>η</a:t>
            </a:r>
            <a:r>
              <a:rPr lang="el-GR" dirty="0" smtClean="0">
                <a:solidFill>
                  <a:schemeClr val="tx1"/>
                </a:solidFill>
              </a:rPr>
              <a:t> στήλη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του πίνακα Α </a:t>
            </a:r>
            <a:r>
              <a:rPr lang="el-GR" dirty="0" smtClean="0">
                <a:solidFill>
                  <a:schemeClr val="tx1"/>
                </a:solidFill>
              </a:rPr>
              <a:t>( για κάθε αναγραφόμενο συνδυασμό τιμών των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1</a:t>
            </a:r>
            <a:r>
              <a:rPr lang="el-GR" dirty="0" smtClean="0">
                <a:solidFill>
                  <a:schemeClr val="tx1"/>
                </a:solidFill>
              </a:rPr>
              <a:t> , και 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.</a:t>
            </a: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Υπολόγισε για κάθε περίπτωση τη συνισταμένη (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l-GR" baseline="-25000" dirty="0" err="1" smtClean="0">
                <a:solidFill>
                  <a:schemeClr val="tx1"/>
                </a:solidFill>
              </a:rPr>
              <a:t>ολ</a:t>
            </a:r>
            <a:r>
              <a:rPr lang="el-GR" dirty="0" smtClean="0">
                <a:solidFill>
                  <a:schemeClr val="tx1"/>
                </a:solidFill>
              </a:rPr>
              <a:t> ) των δυνάμεων που ενεργούν στον κόμπο.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lvl="5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Συμπλήρωσε την τελευταία στήλη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του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pres?slideindex=1&amp;slidetitle="/>
              </a:rPr>
              <a:t>πίνακα </a:t>
            </a:r>
            <a:r>
              <a:rPr lang="el-GR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Α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l-GR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2411760" y="4797152"/>
            <a:ext cx="4248472" cy="17365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Διαστημικό</vt:lpstr>
      <vt:lpstr>Εργαστηριακη  ασκηση 6</vt:lpstr>
      <vt:lpstr>έννοιες  και  φυσικά μεγέθη</vt:lpstr>
      <vt:lpstr>θεωρητικές  επισημάνσεις</vt:lpstr>
      <vt:lpstr>πειραματική διαδικασία</vt:lpstr>
      <vt:lpstr>πειραματική διαδικασία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73</cp:revision>
  <dcterms:created xsi:type="dcterms:W3CDTF">2012-09-14T20:22:10Z</dcterms:created>
  <dcterms:modified xsi:type="dcterms:W3CDTF">2013-05-13T21:33:33Z</dcterms:modified>
</cp:coreProperties>
</file>